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7" r:id="rId2"/>
    <p:sldId id="264" r:id="rId3"/>
    <p:sldId id="265" r:id="rId4"/>
    <p:sldId id="270" r:id="rId5"/>
    <p:sldId id="268" r:id="rId6"/>
    <p:sldId id="269" r:id="rId7"/>
    <p:sldId id="267" r:id="rId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86"/>
    <p:restoredTop sz="94682"/>
  </p:normalViewPr>
  <p:slideViewPr>
    <p:cSldViewPr snapToGrid="0">
      <p:cViewPr varScale="1">
        <p:scale>
          <a:sx n="246" d="100"/>
          <a:sy n="246" d="100"/>
        </p:scale>
        <p:origin x="1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FF27B-557D-334F-8D5E-B327C5A298E9}" type="datetimeFigureOut">
              <a:rPr lang="en-AU" smtClean="0"/>
              <a:t>22/8/2024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5C736-FAD4-1E4D-89A5-433D4AA296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783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5C736-FAD4-1E4D-89A5-433D4AA2963B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795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5C736-FAD4-1E4D-89A5-433D4AA2963B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4589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5C736-FAD4-1E4D-89A5-433D4AA2963B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4669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5C736-FAD4-1E4D-89A5-433D4AA2963B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73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aseline="0">
                <a:latin typeface="Times New Roman" panose="02020603050405020304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 baseline="0">
                <a:latin typeface="Times New Roman" panose="02020603050405020304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CF7E-C746-084D-BF17-6C523B0D2ACF}" type="datetimeFigureOut">
              <a:rPr lang="en-US" smtClean="0"/>
              <a:t>8/22/24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3974-83D8-7045-B8FB-83D6C4E4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8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CF7E-C746-084D-BF17-6C523B0D2ACF}" type="datetimeFigureOut">
              <a:rPr lang="en-US" smtClean="0"/>
              <a:t>8/22/24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3974-83D8-7045-B8FB-83D6C4E4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2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CF7E-C746-084D-BF17-6C523B0D2ACF}" type="datetimeFigureOut">
              <a:rPr lang="en-US" smtClean="0"/>
              <a:t>8/22/24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3974-83D8-7045-B8FB-83D6C4E4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5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CF7E-C746-084D-BF17-6C523B0D2ACF}" type="datetimeFigureOut">
              <a:rPr lang="en-US" smtClean="0"/>
              <a:t>8/22/24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3974-83D8-7045-B8FB-83D6C4E4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19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424782"/>
            <a:ext cx="7886700" cy="2377281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CF7E-C746-084D-BF17-6C523B0D2ACF}" type="datetimeFigureOut">
              <a:rPr lang="en-US" smtClean="0"/>
              <a:t>8/22/24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3974-83D8-7045-B8FB-83D6C4E4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09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CF7E-C746-084D-BF17-6C523B0D2ACF}" type="datetimeFigureOut">
              <a:rPr lang="en-US" smtClean="0"/>
              <a:t>8/22/24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3974-83D8-7045-B8FB-83D6C4E4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1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CF7E-C746-084D-BF17-6C523B0D2ACF}" type="datetimeFigureOut">
              <a:rPr lang="en-US" smtClean="0"/>
              <a:t>8/22/24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3974-83D8-7045-B8FB-83D6C4E4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CF7E-C746-084D-BF17-6C523B0D2ACF}" type="datetimeFigureOut">
              <a:rPr lang="en-US" smtClean="0"/>
              <a:t>8/22/24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3974-83D8-7045-B8FB-83D6C4E4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5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CF7E-C746-084D-BF17-6C523B0D2ACF}" type="datetimeFigureOut">
              <a:rPr lang="en-US" smtClean="0"/>
              <a:t>8/22/24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3974-83D8-7045-B8FB-83D6C4E4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1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CF7E-C746-084D-BF17-6C523B0D2ACF}" type="datetimeFigureOut">
              <a:rPr lang="en-US" smtClean="0"/>
              <a:t>8/22/24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3974-83D8-7045-B8FB-83D6C4E4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2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CF7E-C746-084D-BF17-6C523B0D2ACF}" type="datetimeFigureOut">
              <a:rPr lang="en-US" smtClean="0"/>
              <a:t>8/22/24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23974-83D8-7045-B8FB-83D6C4E40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1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5450" y="6069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82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D4E6CF7E-C746-084D-BF17-6C523B0D2ACF}" type="datetimeFigureOut">
              <a:rPr lang="en-US" smtClean="0"/>
              <a:pPr/>
              <a:t>8/22/24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82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32A23974-83D8-7045-B8FB-83D6C4E40E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3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3E145E-7437-5592-0FFF-32B24FCB5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1236"/>
            <a:ext cx="914400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400" kern="0" dirty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+mn-cs"/>
              </a:rPr>
              <a:t>Luke 17:11-19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kern="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kern="0" dirty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kern="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(English Standard Version)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kern="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kern="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kern="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kern="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kern="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Slides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400" kern="0" dirty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4400" kern="0" dirty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4400" kern="0" dirty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4400" kern="0" dirty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71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36360AE9-4356-30FF-96CC-16A640849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4" y="0"/>
            <a:ext cx="91440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AU" sz="26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11 </a:t>
            </a:r>
            <a:r>
              <a:rPr lang="en-AU" sz="2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 the way to Jerusalem he was passing along between Samaria and Galilee.  </a:t>
            </a:r>
            <a:r>
              <a:rPr lang="en-AU" sz="26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12 </a:t>
            </a:r>
            <a:r>
              <a:rPr lang="en-AU" sz="2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as he entered a village, he was met by ten lepers, who stood at a distance </a:t>
            </a:r>
            <a:r>
              <a:rPr lang="en-AU" sz="26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13 </a:t>
            </a:r>
            <a:r>
              <a:rPr lang="en-AU" sz="2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lifted up their voices, saying, “Jesus, Master, have mercy on us.”  </a:t>
            </a:r>
            <a:r>
              <a:rPr lang="en-AU" sz="26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14 </a:t>
            </a:r>
            <a:r>
              <a:rPr lang="en-AU" sz="2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When he saw them he said to them, “Go and show yourselves to the priests.”  And as they went they were cleansed.</a:t>
            </a:r>
            <a:r>
              <a:rPr lang="en-AU" sz="2600" dirty="0">
                <a:effectLst/>
              </a:rPr>
              <a:t> </a:t>
            </a:r>
            <a:endParaRPr lang="en-AU" sz="2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708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36360AE9-4356-30FF-96CC-16A640849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4" y="0"/>
            <a:ext cx="9144000" cy="314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152400">
              <a:lnSpc>
                <a:spcPct val="110000"/>
              </a:lnSpc>
              <a:spcAft>
                <a:spcPts val="1000"/>
              </a:spcAft>
            </a:pPr>
            <a:r>
              <a:rPr lang="en-AU" sz="26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15 </a:t>
            </a:r>
            <a:r>
              <a:rPr lang="en-AU" sz="2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Then one of them, when he saw that he was healed, turned back, praising God with a loud voice;  </a:t>
            </a:r>
            <a:r>
              <a:rPr lang="en-AU" sz="26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16 </a:t>
            </a:r>
            <a:r>
              <a:rPr lang="en-AU" sz="2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he fell on his face at Jesus’ feet, giving him thanks.  Now he was a Samaritan.  </a:t>
            </a:r>
            <a:r>
              <a:rPr lang="en-AU" sz="26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17 </a:t>
            </a:r>
            <a:r>
              <a:rPr lang="en-AU" sz="2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Then Jesus answered, “Were not ten cleansed?  Where are the nine?  </a:t>
            </a:r>
            <a:r>
              <a:rPr lang="en-AU" sz="26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18 </a:t>
            </a:r>
            <a:r>
              <a:rPr lang="en-AU" sz="2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Was no one found to return and give praise to God except this foreigner?”  </a:t>
            </a:r>
            <a:r>
              <a:rPr lang="en-AU" sz="26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19 </a:t>
            </a:r>
            <a:r>
              <a:rPr lang="en-AU" sz="2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he said to him, “Rise and go your way;  your faith has made you well.”</a:t>
            </a:r>
            <a:r>
              <a:rPr lang="en-AU" sz="2600" dirty="0">
                <a:effectLst/>
              </a:rPr>
              <a:t> </a:t>
            </a:r>
            <a:endParaRPr lang="en-AU" sz="2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380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005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53581CA-5D42-902D-E4E4-4E936FF48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519" y="59040"/>
            <a:ext cx="33401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lose-up of a person's hands&#10;&#10;Description automatically generated">
            <a:extLst>
              <a:ext uri="{FF2B5EF4-FFF2-40B4-BE49-F238E27FC236}">
                <a16:creationId xmlns:a16="http://schemas.microsoft.com/office/drawing/2014/main" id="{E6D1C99C-11A2-A8AC-9270-508F1E365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341" y="413422"/>
            <a:ext cx="3832032" cy="2488558"/>
          </a:xfrm>
          <a:prstGeom prst="rect">
            <a:avLst/>
          </a:prstGeom>
        </p:spPr>
      </p:pic>
      <p:pic>
        <p:nvPicPr>
          <p:cNvPr id="2050" name="Picture 2" descr="Face severely deformed by leprosy">
            <a:extLst>
              <a:ext uri="{FF2B5EF4-FFF2-40B4-BE49-F238E27FC236}">
                <a16:creationId xmlns:a16="http://schemas.microsoft.com/office/drawing/2014/main" id="{641E9131-1461-D573-AA28-2096D09D9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30" y="2791046"/>
            <a:ext cx="2124858" cy="281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woman suffering from nodular leprosy. Picture: Norman Walker">
            <a:extLst>
              <a:ext uri="{FF2B5EF4-FFF2-40B4-BE49-F238E27FC236}">
                <a16:creationId xmlns:a16="http://schemas.microsoft.com/office/drawing/2014/main" id="{06CACA5C-D56F-BFEB-ABAC-53556A2F2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692" y="2881857"/>
            <a:ext cx="2124858" cy="283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711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31CF460-1968-3E23-2B9E-975590B0EA72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 Lepers  healed.     1  returns to Jesus to give thanks.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454716-C142-2DEC-EC14-D256A76DFB37}"/>
              </a:ext>
            </a:extLst>
          </p:cNvPr>
          <p:cNvSpPr txBox="1"/>
          <p:nvPr/>
        </p:nvSpPr>
        <p:spPr>
          <a:xfrm>
            <a:off x="591518" y="4637782"/>
            <a:ext cx="796096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600" dirty="0">
                <a:latin typeface="Comic Sans MS" panose="030F0902030302020204" pitchFamily="66" charset="0"/>
                <a:ea typeface="Times New Roman" panose="02020603050405020304" pitchFamily="18" charset="0"/>
              </a:rPr>
              <a:t>Leviticus 13: </a:t>
            </a:r>
            <a:r>
              <a:rPr lang="en-AU" sz="1600" b="1" baseline="30000" dirty="0">
                <a:latin typeface="Comic Sans MS" panose="030F0902030302020204" pitchFamily="66" charset="0"/>
                <a:ea typeface="Times New Roman" panose="02020603050405020304" pitchFamily="18" charset="0"/>
              </a:rPr>
              <a:t>(ESV)45 </a:t>
            </a:r>
            <a:r>
              <a:rPr lang="en-AU" sz="1600" dirty="0">
                <a:latin typeface="Comic Sans MS" panose="030F0902030302020204" pitchFamily="66" charset="0"/>
                <a:ea typeface="Times New Roman" panose="02020603050405020304" pitchFamily="18" charset="0"/>
              </a:rPr>
              <a:t>“The leprous person who has the disease shall wear torn clothes and let the hair of his head hang loose</a:t>
            </a:r>
            <a:r>
              <a:rPr lang="en-AU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he shall cover his upper lip and cry out, ‘Unclean, unclean.’  </a:t>
            </a:r>
            <a:r>
              <a:rPr lang="en-AU" sz="1600" b="1" baseline="300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46 </a:t>
            </a:r>
            <a:r>
              <a:rPr lang="en-AU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shall </a:t>
            </a:r>
            <a:r>
              <a:rPr lang="en-AU" sz="1600" u="sng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remain</a:t>
            </a:r>
            <a:r>
              <a:rPr lang="en-AU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unclean as long as he has the disease.  He </a:t>
            </a:r>
            <a:r>
              <a:rPr lang="en-AU" sz="16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AU" sz="16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unclean. He shall live alone.  His dwelling shall be outside the camp.</a:t>
            </a:r>
            <a:r>
              <a:rPr lang="en-AU" sz="1600" dirty="0"/>
              <a:t> </a:t>
            </a:r>
            <a:endParaRPr lang="en-A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C3C430-6483-30D5-0EED-469D07BDA5AF}"/>
              </a:ext>
            </a:extLst>
          </p:cNvPr>
          <p:cNvSpPr txBox="1"/>
          <p:nvPr/>
        </p:nvSpPr>
        <p:spPr>
          <a:xfrm>
            <a:off x="10329" y="1011001"/>
            <a:ext cx="4752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healing of the 10, was an act of faith.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3638E5-7A74-3D8F-1480-8F4292BC1CD0}"/>
              </a:ext>
            </a:extLst>
          </p:cNvPr>
          <p:cNvSpPr txBox="1"/>
          <p:nvPr/>
        </p:nvSpPr>
        <p:spPr>
          <a:xfrm>
            <a:off x="0" y="38239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infectious disease.  Isolated from the community to prevent spread of infection.</a:t>
            </a:r>
          </a:p>
          <a:p>
            <a:pPr marL="179388" indent="-179388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Priests had the role of public health officials.  (Diagnosed the diseased;  Confirmed healing)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F9B4AE-6425-45AD-5397-2DC56C286524}"/>
              </a:ext>
            </a:extLst>
          </p:cNvPr>
          <p:cNvSpPr txBox="1"/>
          <p:nvPr/>
        </p:nvSpPr>
        <p:spPr>
          <a:xfrm>
            <a:off x="242807" y="1338119"/>
            <a:ext cx="889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obedience to Jesus, they headed off to priest to confirm healing (before they are healed).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F53391-30CE-D97A-153D-494C890DB11E}"/>
              </a:ext>
            </a:extLst>
          </p:cNvPr>
          <p:cNvSpPr txBox="1"/>
          <p:nvPr/>
        </p:nvSpPr>
        <p:spPr>
          <a:xfrm>
            <a:off x="10329" y="1610269"/>
            <a:ext cx="4752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Confirmation of their healing.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D99B3F-B4EE-4B36-46F6-139BAB7D89E8}"/>
              </a:ext>
            </a:extLst>
          </p:cNvPr>
          <p:cNvSpPr txBox="1"/>
          <p:nvPr/>
        </p:nvSpPr>
        <p:spPr>
          <a:xfrm>
            <a:off x="242807" y="1937387"/>
            <a:ext cx="8890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 “placebo” effect of hoping they are healed.</a:t>
            </a:r>
          </a:p>
          <a:p>
            <a:pPr marL="179388" indent="-179388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 to confirm healing with those who are skilled at diagnosing Leprosy.</a:t>
            </a:r>
          </a:p>
        </p:txBody>
      </p:sp>
    </p:spTree>
    <p:extLst>
      <p:ext uri="{BB962C8B-B14F-4D97-AF65-F5344CB8AC3E}">
        <p14:creationId xmlns:p14="http://schemas.microsoft.com/office/powerpoint/2010/main" val="425262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31CF460-1968-3E23-2B9E-975590B0EA72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 Lepers  healed.     1  returns to Jesus to give thanks.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C3C430-6483-30D5-0EED-469D07BDA5AF}"/>
              </a:ext>
            </a:extLst>
          </p:cNvPr>
          <p:cNvSpPr txBox="1"/>
          <p:nvPr/>
        </p:nvSpPr>
        <p:spPr>
          <a:xfrm>
            <a:off x="10329" y="1011001"/>
            <a:ext cx="4752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healing of the 10, was an act of faith.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3638E5-7A74-3D8F-1480-8F4292BC1CD0}"/>
              </a:ext>
            </a:extLst>
          </p:cNvPr>
          <p:cNvSpPr txBox="1"/>
          <p:nvPr/>
        </p:nvSpPr>
        <p:spPr>
          <a:xfrm>
            <a:off x="0" y="38239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infectious disease.  Isolated from the community to prevent spread of infection.</a:t>
            </a:r>
          </a:p>
          <a:p>
            <a:pPr marL="179388" indent="-179388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Priests had the role of public health officials.  (Diagnosed the diseased;  Confirmed healing)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F9B4AE-6425-45AD-5397-2DC56C286524}"/>
              </a:ext>
            </a:extLst>
          </p:cNvPr>
          <p:cNvSpPr txBox="1"/>
          <p:nvPr/>
        </p:nvSpPr>
        <p:spPr>
          <a:xfrm>
            <a:off x="242807" y="1338119"/>
            <a:ext cx="889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obedience to Jesus, they headed off to priest to confirm healing (before they are healed).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F53391-30CE-D97A-153D-494C890DB11E}"/>
              </a:ext>
            </a:extLst>
          </p:cNvPr>
          <p:cNvSpPr txBox="1"/>
          <p:nvPr/>
        </p:nvSpPr>
        <p:spPr>
          <a:xfrm>
            <a:off x="10329" y="1610269"/>
            <a:ext cx="4752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Confirmation of their healing.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D99B3F-B4EE-4B36-46F6-139BAB7D89E8}"/>
              </a:ext>
            </a:extLst>
          </p:cNvPr>
          <p:cNvSpPr txBox="1"/>
          <p:nvPr/>
        </p:nvSpPr>
        <p:spPr>
          <a:xfrm>
            <a:off x="242807" y="1937387"/>
            <a:ext cx="8890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 “placebo” effect of hoping they are healed.</a:t>
            </a:r>
          </a:p>
          <a:p>
            <a:pPr marL="179388" indent="-179388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 to confirm healing with those who are skilled at diagnosing Leprosy.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A8E352-D10A-4DA8-B24D-AA56C4DFFFD8}"/>
              </a:ext>
            </a:extLst>
          </p:cNvPr>
          <p:cNvSpPr txBox="1"/>
          <p:nvPr/>
        </p:nvSpPr>
        <p:spPr>
          <a:xfrm>
            <a:off x="707753" y="2574210"/>
            <a:ext cx="4752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the Samaritan returns.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DE16CF-6D84-15ED-DF28-7B3394217EA1}"/>
              </a:ext>
            </a:extLst>
          </p:cNvPr>
          <p:cNvSpPr txBox="1"/>
          <p:nvPr/>
        </p:nvSpPr>
        <p:spPr>
          <a:xfrm>
            <a:off x="3559444" y="2606609"/>
            <a:ext cx="628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outsider – someone not welcome at the temple.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B1D55E-D600-11F0-2598-A77FC8C2CC5C}"/>
              </a:ext>
            </a:extLst>
          </p:cNvPr>
          <p:cNvSpPr txBox="1"/>
          <p:nvPr/>
        </p:nvSpPr>
        <p:spPr>
          <a:xfrm>
            <a:off x="10329" y="2914393"/>
            <a:ext cx="880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Jesus takes precedence over Religious Heritage.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5D4322-4DF6-CCBD-4173-83A9E89D683C}"/>
              </a:ext>
            </a:extLst>
          </p:cNvPr>
          <p:cNvSpPr txBox="1"/>
          <p:nvPr/>
        </p:nvSpPr>
        <p:spPr>
          <a:xfrm>
            <a:off x="415871" y="3237724"/>
            <a:ext cx="628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giving God immediate praise.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7782E2-E9BA-E7DC-E6BA-7E30A4D714C4}"/>
              </a:ext>
            </a:extLst>
          </p:cNvPr>
          <p:cNvSpPr txBox="1"/>
          <p:nvPr/>
        </p:nvSpPr>
        <p:spPr>
          <a:xfrm>
            <a:off x="5163" y="3498162"/>
            <a:ext cx="880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Praise of God, is rightly given to Jesus.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8905DF-0609-1710-1B93-4AF9D0ABFC64}"/>
              </a:ext>
            </a:extLst>
          </p:cNvPr>
          <p:cNvSpPr txBox="1"/>
          <p:nvPr/>
        </p:nvSpPr>
        <p:spPr>
          <a:xfrm>
            <a:off x="410705" y="3821493"/>
            <a:ext cx="628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the Son is to be worshipped, thanked and praised.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ADC21F-D368-4422-076F-86A4F932B75A}"/>
              </a:ext>
            </a:extLst>
          </p:cNvPr>
          <p:cNvSpPr txBox="1"/>
          <p:nvPr/>
        </p:nvSpPr>
        <p:spPr>
          <a:xfrm>
            <a:off x="20661" y="4102596"/>
            <a:ext cx="880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 The Benefits of the Gospel of Jesus Christ is for persons of all backgrounds.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FEBCA5-6867-D5B4-C590-07AD377C831E}"/>
              </a:ext>
            </a:extLst>
          </p:cNvPr>
          <p:cNvSpPr txBox="1"/>
          <p:nvPr/>
        </p:nvSpPr>
        <p:spPr>
          <a:xfrm>
            <a:off x="426202" y="4425927"/>
            <a:ext cx="8717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become a Christian, we don’t have to first become a Jew.</a:t>
            </a:r>
          </a:p>
          <a:p>
            <a:pPr marL="179388" indent="-179388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in the presence of Jesus takes precedence over all religious duty.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1F2084-E034-4E9B-40AF-972321F49386}"/>
              </a:ext>
            </a:extLst>
          </p:cNvPr>
          <p:cNvSpPr txBox="1"/>
          <p:nvPr/>
        </p:nvSpPr>
        <p:spPr>
          <a:xfrm>
            <a:off x="-3" y="4949836"/>
            <a:ext cx="2035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 Give Thanks.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C7D974-EBBC-F065-315D-4290E0276091}"/>
              </a:ext>
            </a:extLst>
          </p:cNvPr>
          <p:cNvSpPr txBox="1"/>
          <p:nvPr/>
        </p:nvSpPr>
        <p:spPr>
          <a:xfrm>
            <a:off x="405539" y="5273167"/>
            <a:ext cx="8604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is greater than tradition, and worthy of our praise and thanks.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36775B-CD72-EBA8-FF4F-927004595FFE}"/>
              </a:ext>
            </a:extLst>
          </p:cNvPr>
          <p:cNvSpPr txBox="1"/>
          <p:nvPr/>
        </p:nvSpPr>
        <p:spPr>
          <a:xfrm>
            <a:off x="1870129" y="5003680"/>
            <a:ext cx="628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so much to be thankful for.</a:t>
            </a:r>
          </a:p>
        </p:txBody>
      </p:sp>
    </p:spTree>
    <p:extLst>
      <p:ext uri="{BB962C8B-B14F-4D97-AF65-F5344CB8AC3E}">
        <p14:creationId xmlns:p14="http://schemas.microsoft.com/office/powerpoint/2010/main" val="2030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583</TotalTime>
  <Words>603</Words>
  <Application>Microsoft Macintosh PowerPoint</Application>
  <PresentationFormat>On-screen Show (16:10)</PresentationFormat>
  <Paragraphs>48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Brumpton</dc:creator>
  <cp:lastModifiedBy>Michael Brumpton</cp:lastModifiedBy>
  <cp:revision>46</cp:revision>
  <cp:lastPrinted>2024-08-22T07:44:05Z</cp:lastPrinted>
  <dcterms:created xsi:type="dcterms:W3CDTF">2024-07-12T04:24:48Z</dcterms:created>
  <dcterms:modified xsi:type="dcterms:W3CDTF">2024-08-22T07:47:54Z</dcterms:modified>
</cp:coreProperties>
</file>